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7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9" r:id="rId26"/>
    <p:sldId id="272" r:id="rId27"/>
    <p:sldId id="280" r:id="rId28"/>
    <p:sldId id="281" r:id="rId29"/>
    <p:sldId id="273" r:id="rId30"/>
    <p:sldId id="282" r:id="rId31"/>
    <p:sldId id="283" r:id="rId32"/>
    <p:sldId id="287" r:id="rId33"/>
    <p:sldId id="285" r:id="rId34"/>
    <p:sldId id="284" r:id="rId35"/>
    <p:sldId id="296" r:id="rId36"/>
    <p:sldId id="262" r:id="rId37"/>
    <p:sldId id="289" r:id="rId38"/>
    <p:sldId id="290" r:id="rId39"/>
    <p:sldId id="291" r:id="rId40"/>
    <p:sldId id="300" r:id="rId41"/>
    <p:sldId id="299" r:id="rId42"/>
    <p:sldId id="258" r:id="rId43"/>
    <p:sldId id="286" r:id="rId44"/>
    <p:sldId id="29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  <p14:sldId id="279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4279" autoAdjust="0"/>
  </p:normalViewPr>
  <p:slideViewPr>
    <p:cSldViewPr snapToGrid="0">
      <p:cViewPr>
        <p:scale>
          <a:sx n="214" d="100"/>
          <a:sy n="214" d="100"/>
        </p:scale>
        <p:origin x="1620" y="-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18.11.2018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65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18.11.2018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18.11.2018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18.11.2018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18.11.2018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18.11.2018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18.11.2018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18.11.2018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Rendering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Batch Culling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078076" cy="4023360"/>
          </a:xfrm>
        </p:spPr>
        <p:txBody>
          <a:bodyPr>
            <a:normAutofit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 &gt;= 1 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;= p1, …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to the </a:t>
            </a:r>
            <a:r>
              <a:rPr lang="en-US" dirty="0" err="1" smtClean="0">
                <a:solidFill>
                  <a:schemeClr val="tx1"/>
                </a:solidFill>
              </a:rPr>
              <a:t>vonvexhull</a:t>
            </a:r>
            <a:r>
              <a:rPr lang="en-US" dirty="0" smtClean="0">
                <a:solidFill>
                  <a:schemeClr val="tx1"/>
                </a:solidFill>
              </a:rPr>
              <a:t> of pr-1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CH(Pr-1) to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CH(Pr-1) or on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ist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boundary =&gt;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 = CH(Pr-1)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CH(Pr-1) adding new point deleting old ones!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Tetrahedron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353" y="2451569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5588991" y="2863956"/>
            <a:ext cx="4858958" cy="22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 err="1" smtClean="0"/>
              <a:t>Algorithm</a:t>
            </a:r>
            <a:r>
              <a:rPr lang="de-DE" dirty="0" smtClean="0"/>
              <a:t> CONVECHULL(P)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Input. </a:t>
            </a:r>
            <a:r>
              <a:rPr lang="de-DE" dirty="0" smtClean="0"/>
              <a:t>A </a:t>
            </a:r>
            <a:r>
              <a:rPr lang="de-DE" dirty="0" err="1" smtClean="0"/>
              <a:t>set</a:t>
            </a:r>
            <a:r>
              <a:rPr lang="de-DE" dirty="0" smtClean="0"/>
              <a:t> P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</a:t>
            </a:r>
            <a:r>
              <a:rPr lang="de-DE" dirty="0" err="1" smtClean="0"/>
              <a:t>three-space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Output. </a:t>
            </a:r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CH(P) </a:t>
            </a:r>
            <a:r>
              <a:rPr lang="de-DE" dirty="0" err="1" smtClean="0"/>
              <a:t>of</a:t>
            </a:r>
            <a:r>
              <a:rPr lang="de-DE" dirty="0" smtClean="0"/>
              <a:t> P.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1.	Find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p1, p2, p3, p4 in P </a:t>
            </a:r>
            <a:r>
              <a:rPr lang="de-DE" dirty="0" err="1" smtClean="0"/>
              <a:t>that</a:t>
            </a:r>
            <a:r>
              <a:rPr lang="de-DE" dirty="0" smtClean="0"/>
              <a:t> form a </a:t>
            </a:r>
            <a:r>
              <a:rPr lang="de-DE" dirty="0" err="1" smtClean="0"/>
              <a:t>tetrahedron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2.	C </a:t>
            </a:r>
            <a:r>
              <a:rPr lang="de-DE" dirty="0" smtClean="0">
                <a:sym typeface="Wingdings" panose="05000000000000000000" pitchFamily="2" charset="2"/>
              </a:rPr>
              <a:t> CH({p1, p2, p3, p4})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3.	</a:t>
            </a:r>
            <a:r>
              <a:rPr lang="de-DE" dirty="0" err="1" smtClean="0">
                <a:sym typeface="Wingdings" panose="05000000000000000000" pitchFamily="2" charset="2"/>
              </a:rPr>
              <a:t>Compute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random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permutation</a:t>
            </a:r>
            <a:r>
              <a:rPr lang="de-DE" dirty="0" smtClean="0">
                <a:sym typeface="Wingdings" panose="05000000000000000000" pitchFamily="2" charset="2"/>
              </a:rPr>
              <a:t> p5, p6, … </a:t>
            </a:r>
            <a:r>
              <a:rPr lang="de-DE" dirty="0" err="1" smtClean="0">
                <a:sym typeface="Wingdings" panose="05000000000000000000" pitchFamily="2" charset="2"/>
              </a:rPr>
              <a:t>pn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remaining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4.	Initialize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conflict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G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pairs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pt</a:t>
            </a:r>
            <a:r>
              <a:rPr lang="de-DE" dirty="0" smtClean="0">
                <a:sym typeface="Wingdings" panose="05000000000000000000" pitchFamily="2" charset="2"/>
              </a:rPr>
              <a:t>, f),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f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t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5. 	</a:t>
            </a:r>
            <a:r>
              <a:rPr lang="de-DE" b="1" dirty="0" err="1" smtClean="0">
                <a:sym typeface="Wingdings" panose="05000000000000000000" pitchFamily="2" charset="2"/>
              </a:rPr>
              <a:t>for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r  5 </a:t>
            </a:r>
            <a:r>
              <a:rPr lang="de-DE" b="1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6.		</a:t>
            </a:r>
            <a:r>
              <a:rPr lang="de-DE" b="1" dirty="0" smtClean="0">
                <a:sym typeface="Wingdings" panose="05000000000000000000" pitchFamily="2" charset="2"/>
              </a:rPr>
              <a:t>do</a:t>
            </a:r>
            <a:r>
              <a:rPr lang="de-DE" dirty="0" smtClean="0">
                <a:sym typeface="Wingdings" panose="05000000000000000000" pitchFamily="2" charset="2"/>
              </a:rPr>
              <a:t>(* Insert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C: *)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7.			</a:t>
            </a:r>
            <a:r>
              <a:rPr lang="de-DE" b="1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sym typeface="Wingdings" panose="05000000000000000000" pitchFamily="2" charset="2"/>
              </a:rPr>
              <a:t>empty</a:t>
            </a:r>
            <a:r>
              <a:rPr lang="de-DE" dirty="0" smtClean="0">
                <a:sym typeface="Wingdings" panose="05000000000000000000" pitchFamily="2" charset="2"/>
              </a:rPr>
              <a:t> (*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lies outside C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8.				</a:t>
            </a:r>
            <a:r>
              <a:rPr lang="de-DE" b="1" dirty="0" err="1" smtClean="0">
                <a:sym typeface="Wingdings" panose="05000000000000000000" pitchFamily="2" charset="2"/>
              </a:rPr>
              <a:t>then</a:t>
            </a:r>
            <a:r>
              <a:rPr lang="de-DE" dirty="0" smtClean="0">
                <a:sym typeface="Wingdings" panose="05000000000000000000" pitchFamily="2" charset="2"/>
              </a:rPr>
              <a:t> Delete all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9.					</a:t>
            </a:r>
            <a:r>
              <a:rPr lang="de-DE" dirty="0" err="1" smtClean="0">
                <a:sym typeface="Wingdings" panose="05000000000000000000" pitchFamily="2" charset="2"/>
              </a:rPr>
              <a:t>Walk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boundary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region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consists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))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create</a:t>
            </a:r>
            <a:r>
              <a:rPr lang="de-DE" dirty="0" smtClean="0">
                <a:sym typeface="Wingdings" panose="05000000000000000000" pitchFamily="2" charset="2"/>
              </a:rPr>
              <a:t>  a </a:t>
            </a:r>
            <a:r>
              <a:rPr lang="de-DE" dirty="0" err="1" smtClean="0">
                <a:sym typeface="Wingdings" panose="05000000000000000000" pitchFamily="2" charset="2"/>
              </a:rPr>
              <a:t>list</a:t>
            </a:r>
            <a:r>
              <a:rPr lang="de-DE" dirty="0" smtClean="0">
                <a:sym typeface="Wingdings" panose="05000000000000000000" pitchFamily="2" charset="2"/>
              </a:rPr>
              <a:t> L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Horizon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order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10.</a:t>
            </a:r>
            <a:r>
              <a:rPr lang="de-DE" dirty="0">
                <a:sym typeface="Wingdings" panose="05000000000000000000" pitchFamily="2" charset="2"/>
              </a:rPr>
              <a:t> 					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e </a:t>
            </a:r>
            <a:r>
              <a:rPr lang="de-DE" sz="2100" dirty="0" err="1" smtClean="0">
                <a:sym typeface="Wingdings" panose="05000000000000000000" pitchFamily="2" charset="2"/>
              </a:rPr>
              <a:t>E</a:t>
            </a:r>
            <a:r>
              <a:rPr lang="de-DE" sz="2100" dirty="0" smtClean="0">
                <a:sym typeface="Wingdings" panose="05000000000000000000" pitchFamily="2" charset="2"/>
              </a:rPr>
              <a:t> 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11.						</a:t>
            </a:r>
            <a:r>
              <a:rPr lang="de-DE" sz="2100" b="1" dirty="0" smtClean="0">
                <a:sym typeface="Wingdings" panose="05000000000000000000" pitchFamily="2" charset="2"/>
              </a:rPr>
              <a:t>do</a:t>
            </a:r>
            <a:r>
              <a:rPr lang="de-DE" sz="2100" dirty="0" smtClean="0">
                <a:sym typeface="Wingdings" panose="05000000000000000000" pitchFamily="2" charset="2"/>
              </a:rPr>
              <a:t> Connect e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by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creating</a:t>
            </a:r>
            <a:r>
              <a:rPr lang="de-DE" sz="2100" dirty="0" smtClean="0">
                <a:sym typeface="Wingdings" panose="05000000000000000000" pitchFamily="2" charset="2"/>
              </a:rPr>
              <a:t> a </a:t>
            </a:r>
            <a:r>
              <a:rPr lang="de-DE" sz="2100" dirty="0" err="1" smtClean="0">
                <a:sym typeface="Wingdings" panose="05000000000000000000" pitchFamily="2" charset="2"/>
              </a:rPr>
              <a:t>triangluar</a:t>
            </a:r>
            <a:r>
              <a:rPr lang="de-DE" sz="2100" dirty="0" smtClean="0">
                <a:sym typeface="Wingdings" panose="05000000000000000000" pitchFamily="2" charset="2"/>
              </a:rPr>
              <a:t> 							  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12.						</a:t>
            </a: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b="1" dirty="0" err="1" smtClean="0">
                <a:sym typeface="Wingdings" panose="05000000000000000000" pitchFamily="2" charset="2"/>
              </a:rPr>
              <a:t>if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coplanar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neighbor</a:t>
            </a:r>
            <a:r>
              <a:rPr lang="de-DE" sz="2100" dirty="0" smtClean="0">
                <a:sym typeface="Wingdings" panose="05000000000000000000" pitchFamily="2" charset="2"/>
              </a:rPr>
              <a:t> 								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along</a:t>
            </a:r>
            <a:r>
              <a:rPr lang="de-DE" sz="2100" dirty="0" smtClean="0">
                <a:sym typeface="Wingdings" panose="05000000000000000000" pitchFamily="2" charset="2"/>
              </a:rPr>
              <a:t> 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13.							    </a:t>
            </a:r>
            <a:r>
              <a:rPr lang="de-DE" sz="2100" b="1" dirty="0" err="1" smtClean="0">
                <a:sym typeface="Wingdings" panose="05000000000000000000" pitchFamily="2" charset="2"/>
              </a:rPr>
              <a:t>then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Merge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into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, 								              </a:t>
            </a:r>
            <a:r>
              <a:rPr lang="de-DE" sz="2100" dirty="0" err="1" smtClean="0">
                <a:sym typeface="Wingdings" panose="05000000000000000000" pitchFamily="2" charset="2"/>
              </a:rPr>
              <a:t>whose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list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		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             same </a:t>
            </a:r>
            <a:r>
              <a:rPr lang="de-DE" sz="2100" dirty="0" err="1" smtClean="0">
                <a:sym typeface="Wingdings" panose="05000000000000000000" pitchFamily="2" charset="2"/>
              </a:rPr>
              <a:t>as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that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of</a:t>
            </a:r>
            <a:r>
              <a:rPr lang="de-DE" sz="2100" dirty="0" smtClean="0">
                <a:sym typeface="Wingdings" panose="05000000000000000000" pitchFamily="2" charset="2"/>
              </a:rPr>
              <a:t> f‘.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14.							</a:t>
            </a:r>
            <a:r>
              <a:rPr lang="de-DE" sz="2100" b="1" dirty="0" err="1" smtClean="0">
                <a:sym typeface="Wingdings" panose="05000000000000000000" pitchFamily="2" charset="2"/>
              </a:rPr>
              <a:t>else</a:t>
            </a:r>
            <a:r>
              <a:rPr lang="de-DE" sz="2100" dirty="0" smtClean="0">
                <a:sym typeface="Wingdings" panose="05000000000000000000" pitchFamily="2" charset="2"/>
              </a:rPr>
              <a:t> (* </a:t>
            </a:r>
            <a:r>
              <a:rPr lang="de-DE" sz="2100" dirty="0" err="1" smtClean="0">
                <a:sym typeface="Wingdings" panose="05000000000000000000" pitchFamily="2" charset="2"/>
              </a:rPr>
              <a:t>Determine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f: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15.							         Create a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f in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16.	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Let</a:t>
            </a:r>
            <a:r>
              <a:rPr lang="de-DE" sz="2100" dirty="0" smtClean="0">
                <a:sym typeface="Wingdings" panose="05000000000000000000" pitchFamily="2" charset="2"/>
              </a:rPr>
              <a:t> f1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f2 </a:t>
            </a:r>
            <a:r>
              <a:rPr lang="de-DE" sz="2100" dirty="0" err="1" smtClean="0">
                <a:sym typeface="Wingdings" panose="05000000000000000000" pitchFamily="2" charset="2"/>
              </a:rPr>
              <a:t>be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</a:t>
            </a:r>
            <a:r>
              <a:rPr lang="de-DE" sz="2100" dirty="0">
                <a:sym typeface="Wingdings" panose="05000000000000000000" pitchFamily="2" charset="2"/>
              </a:rPr>
              <a:t>	 </a:t>
            </a:r>
            <a:r>
              <a:rPr lang="de-DE" sz="2100" dirty="0" smtClean="0">
                <a:sym typeface="Wingdings" panose="05000000000000000000" pitchFamily="2" charset="2"/>
              </a:rPr>
              <a:t>       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e in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old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convex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hull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17.							         P(e) 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(f1) u 										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18.							         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</a:t>
            </a:r>
            <a:r>
              <a:rPr lang="de-DE" sz="2100" dirty="0" err="1" smtClean="0">
                <a:sym typeface="Wingdings" panose="05000000000000000000" pitchFamily="2" charset="2"/>
              </a:rPr>
              <a:t>points</a:t>
            </a:r>
            <a:r>
              <a:rPr lang="de-DE" sz="2100" dirty="0" smtClean="0">
                <a:sym typeface="Wingdings" panose="05000000000000000000" pitchFamily="2" charset="2"/>
              </a:rPr>
              <a:t> p e 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19.								</a:t>
            </a:r>
            <a:r>
              <a:rPr lang="de-DE" sz="2100" b="1" dirty="0" smtClean="0">
                <a:sym typeface="Wingdings" panose="05000000000000000000" pitchFamily="2" charset="2"/>
              </a:rPr>
              <a:t>do </a:t>
            </a:r>
            <a:r>
              <a:rPr lang="de-DE" sz="2100" dirty="0" err="1" smtClean="0">
                <a:sym typeface="Wingdings" panose="05000000000000000000" pitchFamily="2" charset="2"/>
              </a:rPr>
              <a:t>If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visible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p, 									      </a:t>
            </a:r>
            <a:r>
              <a:rPr lang="de-DE" sz="2100" dirty="0" err="1" smtClean="0">
                <a:sym typeface="Wingdings" panose="05000000000000000000" pitchFamily="2" charset="2"/>
              </a:rPr>
              <a:t>add</a:t>
            </a:r>
            <a:r>
              <a:rPr lang="de-DE" sz="2100" dirty="0" smtClean="0">
                <a:sym typeface="Wingdings" panose="05000000000000000000" pitchFamily="2" charset="2"/>
              </a:rPr>
              <a:t> (</a:t>
            </a:r>
            <a:r>
              <a:rPr lang="de-DE" sz="2100" dirty="0" err="1" smtClean="0">
                <a:sym typeface="Wingdings" panose="05000000000000000000" pitchFamily="2" charset="2"/>
              </a:rPr>
              <a:t>p,f</a:t>
            </a:r>
            <a:r>
              <a:rPr lang="de-DE" sz="2100" dirty="0" smtClean="0">
                <a:sym typeface="Wingdings" panose="05000000000000000000" pitchFamily="2" charset="2"/>
              </a:rPr>
              <a:t>)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20.					Delete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</a:t>
            </a:r>
            <a:r>
              <a:rPr lang="de-DE" sz="2100" dirty="0" err="1" smtClean="0">
                <a:sym typeface="Wingdings" panose="05000000000000000000" pitchFamily="2" charset="2"/>
              </a:rPr>
              <a:t>nodes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r>
              <a:rPr lang="de-DE" sz="2100" dirty="0" smtClean="0">
                <a:sym typeface="Wingdings" panose="05000000000000000000" pitchFamily="2" charset="2"/>
              </a:rPr>
              <a:t> in </a:t>
            </a:r>
            <a:r>
              <a:rPr lang="de-DE" sz="2100" dirty="0" err="1" smtClean="0">
                <a:sym typeface="Wingdings" panose="05000000000000000000" pitchFamily="2" charset="2"/>
              </a:rPr>
              <a:t>Fconflict</a:t>
            </a:r>
            <a:r>
              <a:rPr lang="de-DE" sz="2100" dirty="0" smtClean="0">
                <a:sym typeface="Wingdings" panose="05000000000000000000" pitchFamily="2" charset="2"/>
              </a:rPr>
              <a:t>(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) 						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G, </a:t>
            </a:r>
            <a:r>
              <a:rPr lang="de-DE" sz="2100" dirty="0" err="1" smtClean="0">
                <a:sym typeface="Wingdings" panose="05000000000000000000" pitchFamily="2" charset="2"/>
              </a:rPr>
              <a:t>together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their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ars</a:t>
            </a:r>
            <a:r>
              <a:rPr lang="de-DE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21.	</a:t>
            </a:r>
            <a:r>
              <a:rPr lang="de-DE" sz="2100" b="1" dirty="0" err="1" smtClean="0">
                <a:sym typeface="Wingdings" panose="05000000000000000000" pitchFamily="2" charset="2"/>
              </a:rPr>
              <a:t>return</a:t>
            </a:r>
            <a:r>
              <a:rPr lang="de-DE" sz="2100" b="1" smtClean="0">
                <a:sym typeface="Wingdings" panose="05000000000000000000" pitchFamily="2" charset="2"/>
              </a:rPr>
              <a:t> </a:t>
            </a:r>
            <a:r>
              <a:rPr lang="de-DE" sz="2100">
                <a:sym typeface="Wingdings" panose="05000000000000000000" pitchFamily="2" charset="2"/>
              </a:rPr>
              <a:t>C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Notes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Implementation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3D </a:t>
            </a:r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OpenGL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Visualisation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2D &amp; 3D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Parameter Arguments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Runtime</a:t>
            </a:r>
            <a:r>
              <a:rPr lang="de-DE" dirty="0" smtClean="0">
                <a:sym typeface="Wingdings" panose="05000000000000000000" pitchFamily="2" charset="2"/>
              </a:rPr>
              <a:t>-Arguments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https://github.com/jonassorgenfrei/convexHull3D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2736</Words>
  <Application>Microsoft Office PowerPoint</Application>
  <PresentationFormat>Breitbild</PresentationFormat>
  <Paragraphs>721</Paragraphs>
  <Slides>45</Slides>
  <Notes>31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PowerPoint-Präsentation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182</cp:revision>
  <dcterms:created xsi:type="dcterms:W3CDTF">2018-07-28T04:13:15Z</dcterms:created>
  <dcterms:modified xsi:type="dcterms:W3CDTF">2018-11-19T00:21:44Z</dcterms:modified>
</cp:coreProperties>
</file>